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2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664" y="1988840"/>
          <a:ext cx="6096000" cy="3579279"/>
        </p:xfrm>
        <a:graphic>
          <a:graphicData uri="http://schemas.openxmlformats.org/drawingml/2006/table">
            <a:tbl>
              <a:tblPr/>
              <a:tblGrid>
                <a:gridCol w="1063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325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4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0-1 год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для детей первого года жизни на территории МДОО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первого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Родительский игровой стенд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1-2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«Вместе с мамой»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городская прогулка»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2-3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для детей третьего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75656" y="692696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ВАРИАТИВНЫЕ ФОРМЫ ДОШКОЛЬНОГО ОБРАЗОВАНИЯ ДЛЯ ДЕТЕЙ ДО 3 ЛЕТ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518567"/>
          <a:ext cx="6432376" cy="3566617"/>
        </p:xfrm>
        <a:graphic>
          <a:graphicData uri="http://schemas.openxmlformats.org/drawingml/2006/table">
            <a:tbl>
              <a:tblPr/>
              <a:tblGrid>
                <a:gridCol w="3500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659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вариативной формы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Особенности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вариативных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7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консультативная помощь специалистов МДОО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родителей (законных представителей) на территории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80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«Педагогический патронаж»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810" algn="just"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для детей (как в условиях МДОО, так и в домашних условиях), педагогическое просвещение родителей (законных представителей) ребенка, групповые мастер-классы по обогащению домашней развивающей среды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«Родительский 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игровой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стенд»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содержательное игровое взаимодействие родителей (законных представителей) и детей под руководством специалистов МДОО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6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«Вместе с мамой»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самостоятельные игровые занятия родителей (законных представителей) с детьми под руководством специалистов МДОО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1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деятельность специалистов МДОО с детьми в отсутствие родителей (законных представителей)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8688" algn="l"/>
              </a:tabLst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692696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ОСОБЕННОСТИ ВАРИАТИВНЫХ ФОРМ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225</Words>
  <Application>Microsoft Office PowerPoint</Application>
  <PresentationFormat>Экран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Теремок-3</dc:creator>
  <cp:lastModifiedBy>МБДОУ</cp:lastModifiedBy>
  <cp:revision>53</cp:revision>
  <dcterms:created xsi:type="dcterms:W3CDTF">2016-04-04T07:48:39Z</dcterms:created>
  <dcterms:modified xsi:type="dcterms:W3CDTF">2021-04-08T06:26:13Z</dcterms:modified>
</cp:coreProperties>
</file>