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14" r:id="rId12"/>
    <p:sldId id="371" r:id="rId13"/>
    <p:sldId id="321" r:id="rId14"/>
    <p:sldId id="317" r:id="rId15"/>
    <p:sldId id="372" r:id="rId16"/>
    <p:sldId id="360" r:id="rId17"/>
    <p:sldId id="3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-2022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МБДОУ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организовано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5-разовое питание: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sz="24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завтрак;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второй завтрак;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обед;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полдник;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ужин.</a:t>
            </a:r>
          </a:p>
          <a:p>
            <a:endParaRPr lang="ru-RU" dirty="0"/>
          </a:p>
        </p:txBody>
      </p:sp>
      <p:pic>
        <p:nvPicPr>
          <p:cNvPr id="1026" name="Picture 2" descr="C:\Users\МБДОУ\Desktop\WhatsApp Image 2021-04-08 at 11.57.3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35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от 25.06.2020 № 320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en-US" sz="3200" i="1" dirty="0" smtClean="0"/>
              <a:t>69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6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15570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707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4" name="Picture 2" descr="C:\Users\МБДОУ\Desktop\Гилёва О.А\Ф\ФОТО 2017-18 уч.г\Екат С на сайт\DSC03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64882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r>
                        <a:rPr lang="en-US" sz="1600" b="1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1026" name="Picture 2" descr="C:\Users\МБДОУ\Desktop\Месячник безопасности\IMG_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8112" y="-11188624"/>
            <a:ext cx="504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БДОУ\Desktop\Месячник безопасности\IMG_1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162880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56490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Согласно ст. 65 п.3 (Федеральный закон от 29.12.2012 г. № 273-ФЗ "Об образовании в Российской Федерации") за присмотр и уход за детьми с туберкулезной интоксикацией, обучающимися в государственных и муниципальных образовательных организациях, реализующих образовательную программу дошкольного образования, родительская плата не взимается. </a:t>
            </a: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2951</TotalTime>
  <Words>959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594TGp_family_light_ani</vt:lpstr>
      <vt:lpstr>Презентация PowerPoint</vt:lpstr>
      <vt:lpstr>На территории Чкаловского района  69 МДОО: 66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МБДОУ</cp:lastModifiedBy>
  <cp:revision>122</cp:revision>
  <dcterms:created xsi:type="dcterms:W3CDTF">2010-03-19T17:53:36Z</dcterms:created>
  <dcterms:modified xsi:type="dcterms:W3CDTF">2021-04-08T09:05:33Z</dcterms:modified>
</cp:coreProperties>
</file>