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01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Образовательная программа дошкольного образования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Введение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2103119"/>
            <a:ext cx="8686800" cy="169321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Образовательная программа дошкольного образования – это фундамент для развития ребенка, его подготовки к школе и успешной социализации.  Она обеспечивает всестороннее развитие личности ребенка в соответствии с его возрастными и индивидуальными особенностями.  Данная презентация освещает основные аспекты образовательной программы дошкольного образования.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Социально-коммуникативное развитие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 навыков общения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эмоционального интеллекта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Воспитание нравственных качеств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  умения  взаимодействовать  в коллективе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38328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Социально-коммуникативное развитие  подготавливает ребенка к жизни в обществе,  учит  его  строить  отношения  с другими людьми  и  решать  конфликты.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Художественно-эстетическое развитие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 творческих способностей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Ознакомление с различными видами искусства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 эстетического вкуса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музыкальных способностей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38328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Художественно-эстетическое развитие  обогащает  духовный мир ребенка,  развивает  его  воображение  и  творческий потенциал.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Физическое развитие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  здорового образа жизни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 двигательных навыков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Закаливание организма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Профилактика заболеваний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38328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Физическое развитие  обеспечивает  здоровье  ребенка,  его  физическую  подготовку  и  активную  жизненную  позицию.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Роль семьи в реализации программы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Сотрудничество с педагогами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Создание  развивающей среды  дома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Поддержка  интересов  ребенка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Участие  в  жизни  детского сада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38328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Активное  взаимодействие  семьи  и  детского сада  является  важным  условием  успешной  реализации  образовательной  программы.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Заключение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457200" y="9144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Образовательная программа дошкольного образования  представляет  собой  комплексную  систему,  направленную  на  всестороннее  развитие  личности  ребенка.  Успешная  реализация  программы  возможна  только  при  активном  взаимодействии  педагогов,  родителей  и  детей.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Цели и задачи программы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 базовых знаний и умений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познавательных способностей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Социально-коммуникативное развитие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Художественно-эстетическое развитие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Физическое развитие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74904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Современная образовательная программа направлена на раскрытие потенциала каждого ребенка,  создание благоприятной среды для его обучения и развития. Она учитывает  индивидуальные потребности и интересы дошкольников.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Принципы построения программы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Индивидуальный подход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Развивающий характер обучения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Доступность материала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Системность и последовательность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Интеграция образовательных областей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74904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Программа строится на принципах уважения к личности ребенка,  партнерства с родителями и создания комфортной образовательной среды.  Важно учитывать возрастные особенности детей и их психологическую готовность к усвоению знаний.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Образовательные области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Речевое развитие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Познавательное развитие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Социально-коммуникативное развитие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Художественно-эстетическое развитие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Физическое развитие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74904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Каждая образовательная область  взаимосвязана с другими и способствует гармоничному развитию ребенка.  Комплексный подход обеспечивает  формирование целостной картины мира.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Речевое развитие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связной речи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Обогащение словарного запаса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 грамматически правильной речи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фонематического слуха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38328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Речевое развитие –  основа для успешного обучения в школе и  эффективного общения.  Программа включает разнообразные игры, упражнения и занятия, направленные на развитие всех компонентов речи.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5720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0000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Познавательное развитие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64592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Формирование элементарных математических представлений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Ознакомление с окружающим миром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познавательной активности</a:t>
            </a:r>
            <a:endParaRPr lang="en-US" sz="1600" dirty="0"/>
          </a:p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Развитие логического мышления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457200" y="3383280"/>
            <a:ext cx="86868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Познавательное развитие способствует формированию  любознательности,  интереса к окружающему миру и  развитию  интеллектуальных способностей.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420</Words>
  <Application>Microsoft Office PowerPoint</Application>
  <PresentationFormat>Экран (16:9)</PresentationFormat>
  <Paragraphs>76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</cp:revision>
  <dcterms:created xsi:type="dcterms:W3CDTF">2024-12-23T05:37:35Z</dcterms:created>
  <dcterms:modified xsi:type="dcterms:W3CDTF">2024-12-23T05:39:41Z</dcterms:modified>
</cp:coreProperties>
</file>